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32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9426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88972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395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2829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05984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3680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3664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580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45762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6591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15344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96B75-652A-44E2-B695-22AD07A2F195}" type="datetimeFigureOut">
              <a:rPr lang="en-SG" smtClean="0"/>
              <a:t>31/3/2015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3ADAB-63C8-4BE1-99E3-07954E6983D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5721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694057" y="6437477"/>
            <a:ext cx="122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Cover Page</a:t>
            </a:r>
            <a:endParaRPr lang="en-SG" dirty="0"/>
          </a:p>
        </p:txBody>
      </p:sp>
      <p:sp>
        <p:nvSpPr>
          <p:cNvPr id="6" name="TextBox 5"/>
          <p:cNvSpPr txBox="1"/>
          <p:nvPr/>
        </p:nvSpPr>
        <p:spPr>
          <a:xfrm>
            <a:off x="2322285" y="6437477"/>
            <a:ext cx="1121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Back Page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4692314" y="0"/>
            <a:ext cx="2807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SG" dirty="0" smtClean="0"/>
              <a:t>Front of the 2-fold brochure</a:t>
            </a:r>
          </a:p>
          <a:p>
            <a:pPr algn="ctr"/>
            <a:r>
              <a:rPr lang="en-SG" dirty="0" smtClean="0"/>
              <a:t>(2 x A5 size)</a:t>
            </a:r>
            <a:endParaRPr lang="en-SG" dirty="0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57199" y="4962406"/>
            <a:ext cx="1335316" cy="14238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dirty="0" smtClean="0">
                <a:solidFill>
                  <a:schemeClr val="tx1"/>
                </a:solidFill>
              </a:rPr>
              <a:t>Picture of </a:t>
            </a:r>
          </a:p>
          <a:p>
            <a:pPr algn="ctr"/>
            <a:r>
              <a:rPr lang="en-SG" dirty="0" smtClean="0">
                <a:solidFill>
                  <a:schemeClr val="tx1"/>
                </a:solidFill>
              </a:rPr>
              <a:t>Self Portrait</a:t>
            </a:r>
            <a:endParaRPr lang="en-SG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179143" y="4962406"/>
            <a:ext cx="3530229" cy="14238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SG" dirty="0" smtClean="0">
                <a:solidFill>
                  <a:schemeClr val="tx1"/>
                </a:solidFill>
              </a:rPr>
              <a:t>Contact:</a:t>
            </a:r>
          </a:p>
          <a:p>
            <a:r>
              <a:rPr lang="en-SG" dirty="0" smtClean="0">
                <a:solidFill>
                  <a:schemeClr val="tx1"/>
                </a:solidFill>
              </a:rPr>
              <a:t>Email:</a:t>
            </a:r>
          </a:p>
          <a:p>
            <a:r>
              <a:rPr lang="en-SG" dirty="0" smtClean="0">
                <a:solidFill>
                  <a:schemeClr val="tx1"/>
                </a:solidFill>
              </a:rPr>
              <a:t>Website: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1971" y="202809"/>
            <a:ext cx="4012829" cy="4574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SG" sz="14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Life Insurance/Group Insurance </a:t>
            </a:r>
            <a:endParaRPr lang="en-SG" sz="1400" dirty="0" smtClean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The Great Eastern Life Assurance Company Ltd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Transamerica Life (Bermuda) Ltd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General Insurance ACE Insurance Limited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AXA Insurance Singapore Pte Ltd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AIG Asia Pacific Insurance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Pte.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Ltd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China Taiping Insurance (Singapore)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Pte.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Ltd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EQ Insurance Company Limited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Etiqa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Insurance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Berhad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Federal Insurance Company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First Capital Insurance Limited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Liberty Insurance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Pte.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Ltd.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Lonpac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Insurance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Bhd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MSIG Insurance (Singapore) Pte Ltd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Overseas Assurance Corporation Ltd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QBE Insurance (International) Limited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Royal &amp; Sun Alliance Insurance PLC 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Tenet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Sompo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Insurance </a:t>
            </a: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Pte.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Ltd. 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Tokio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Marine Insurance Singapore Ltd.  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38602" y="3327382"/>
            <a:ext cx="2874878" cy="145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SG" sz="1400" b="1" u="sng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Service Partners</a:t>
            </a:r>
            <a:endParaRPr lang="en-SG" sz="1400" dirty="0" smtClean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OCBC Bank  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SG" sz="1400" dirty="0" err="1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Rockwills</a:t>
            </a: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Corporation Pte Ltd 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SG" sz="1400" dirty="0" smtClean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Bernard &amp; Rada Law Corp</a:t>
            </a:r>
            <a:endParaRPr lang="en-SG" sz="14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37159" y="2178098"/>
            <a:ext cx="1877764" cy="88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en-SG" sz="1200" dirty="0" smtClean="0">
                <a:solidFill>
                  <a:srgbClr val="FF0000"/>
                </a:solidFill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You can decide on the arrangement of the partners listing., and its design layout…. </a:t>
            </a:r>
            <a:endParaRPr lang="en-SG" sz="1200" dirty="0">
              <a:solidFill>
                <a:srgbClr val="FF0000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84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6096000" y="0"/>
            <a:ext cx="0" cy="6858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440292" y="0"/>
            <a:ext cx="331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SG" dirty="0" smtClean="0"/>
              <a:t>Inner page of the 2-fold brochure</a:t>
            </a:r>
          </a:p>
          <a:p>
            <a:pPr algn="ctr"/>
            <a:r>
              <a:rPr lang="en-SG" dirty="0" smtClean="0"/>
              <a:t>(2 x A5 size)</a:t>
            </a:r>
            <a:endParaRPr lang="en-SG" dirty="0"/>
          </a:p>
        </p:txBody>
      </p:sp>
      <p:sp>
        <p:nvSpPr>
          <p:cNvPr id="6" name="TextBox 5"/>
          <p:cNvSpPr txBox="1"/>
          <p:nvPr/>
        </p:nvSpPr>
        <p:spPr>
          <a:xfrm>
            <a:off x="1299027" y="6437477"/>
            <a:ext cx="3809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Left Page (opposite side of cover page)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7387770" y="6437477"/>
            <a:ext cx="385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 smtClean="0"/>
              <a:t>Right Page (opposite side of back page)</a:t>
            </a:r>
            <a:endParaRPr lang="en-SG" dirty="0"/>
          </a:p>
        </p:txBody>
      </p:sp>
      <p:sp>
        <p:nvSpPr>
          <p:cNvPr id="8" name="TextBox 7"/>
          <p:cNvSpPr txBox="1"/>
          <p:nvPr/>
        </p:nvSpPr>
        <p:spPr>
          <a:xfrm>
            <a:off x="1299027" y="573760"/>
            <a:ext cx="3598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400" dirty="0" smtClean="0"/>
              <a:t>Business Succession Details</a:t>
            </a:r>
            <a:endParaRPr lang="en-SG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573826" y="508445"/>
            <a:ext cx="3168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400" dirty="0" smtClean="0"/>
              <a:t>Group Insurance Details</a:t>
            </a:r>
            <a:endParaRPr lang="en-SG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473509" y="3521333"/>
            <a:ext cx="3369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2400" dirty="0" smtClean="0"/>
              <a:t>General Insurance Details</a:t>
            </a:r>
            <a:endParaRPr lang="en-SG" sz="2400" dirty="0"/>
          </a:p>
        </p:txBody>
      </p:sp>
    </p:spTree>
    <p:extLst>
      <p:ext uri="{BB962C8B-B14F-4D97-AF65-F5344CB8AC3E}">
        <p14:creationId xmlns:p14="http://schemas.microsoft.com/office/powerpoint/2010/main" val="39340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181</Words>
  <Application>Microsoft Office PowerPoint</Application>
  <PresentationFormat>Widescreen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SimSun</vt:lpstr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Tay</dc:creator>
  <cp:lastModifiedBy>Matthew Tay</cp:lastModifiedBy>
  <cp:revision>3</cp:revision>
  <dcterms:created xsi:type="dcterms:W3CDTF">2015-03-31T05:07:47Z</dcterms:created>
  <dcterms:modified xsi:type="dcterms:W3CDTF">2015-03-31T05:19:07Z</dcterms:modified>
</cp:coreProperties>
</file>